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comments/comment1.xml" ContentType="application/vnd.openxmlformats-officedocument.presentationml.comments+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xmlns:r="http://schemas.openxmlformats.org/officeDocument/2006/relationships" xmlns:a="http://schemas.openxmlformats.org/drawingml/2006/main">
  <p:cmAuthor id="1" name="ffa24f6f67b04305" initials="f" lastIdx="1" clrIdx="0"/>
</p:cmAuthorLst>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slideViewPr>
    <p:cSldViewPr>
      <p:cViewPr>
        <p:scale>
          <a:sx n="0" d="0"/>
          <a:sy n="0" d="0"/>
        </p:scale>
        <p:origin x="0" y="0"/>
      </p:cViewPr>
    </p:cSldViewPr>
  </p:slide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tableStyles" Target="tableStyle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commentAuthors" Target="commentAuthors.xml"/></Relationships>
</file>

<file path=ppt/comments/comment1.xml><?xml version="1.0" encoding="utf-8"?>
<p:cmLst xmlns:p="http://schemas.openxmlformats.org/presentationml/2006/main" xmlns:r="http://schemas.openxmlformats.org/officeDocument/2006/relationships" xmlns:a="http://schemas.openxmlformats.org/drawingml/2006/main">
  <p:cm authorId="1" dt="2020-04-11T11:58:28.017"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1" name=""/>
        <p:cNvGrpSpPr/>
        <p:nvPr/>
      </p:nvGrpSpPr>
      <p:grpSpPr>
        <a:xfrm>
          <a:off x="0" y="0"/>
          <a:ext cx="0" cy="0"/>
          <a:chOff x="0" y="0"/>
          <a:chExt cx="0" cy="0"/>
        </a:xfrm>
      </p:grpSpPr>
      <p:sp>
        <p:nvSpPr>
          <p:cNvPr id="104865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p>
        </p:txBody>
      </p:sp>
      <p:sp>
        <p:nvSpPr>
          <p:cNvPr id="1048583" name="Date Placeholder 3"/>
          <p:cNvSpPr>
            <a:spLocks noGrp="1"/>
          </p:cNvSpPr>
          <p:nvPr>
            <p:ph type="dt" sz="half" idx="10"/>
          </p:nvPr>
        </p:nvSpPr>
        <p:spPr/>
        <p:txBody>
          <a:bodyPr/>
          <a:p>
            <a:fld id="{C320A8AB-88F4-A647-9004-CE4A8B91C2A2}" type="datetimeFigureOut">
              <a:rPr lang="en-US"/>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8" name=""/>
        <p:cNvGrpSpPr/>
        <p:nvPr/>
      </p:nvGrpSpPr>
      <p:grpSpPr>
        <a:xfrm>
          <a:off x="0" y="0"/>
          <a:ext cx="0" cy="0"/>
          <a:chOff x="0" y="0"/>
          <a:chExt cx="0" cy="0"/>
        </a:xfrm>
      </p:grpSpPr>
      <p:sp>
        <p:nvSpPr>
          <p:cNvPr id="1048647" name="Title 1"/>
          <p:cNvSpPr>
            <a:spLocks noGrp="1"/>
          </p:cNvSpPr>
          <p:nvPr>
            <p:ph type="title"/>
          </p:nvPr>
        </p:nvSpPr>
        <p:spPr/>
        <p:txBody>
          <a:bodyPr/>
          <a:p>
            <a:r>
              <a:rPr lang="en-US"/>
              <a:t>Click to edit Master title style</a:t>
            </a:r>
          </a:p>
        </p:txBody>
      </p:sp>
      <p:sp>
        <p:nvSpPr>
          <p:cNvPr id="1048648" name="Vertical Text Placeholder 2"/>
          <p:cNvSpPr>
            <a:spLocks noGrp="1"/>
          </p:cNvSpPr>
          <p:nvPr>
            <p:ph type="body" orient="vert" idx="1"/>
          </p:nvPr>
        </p:nvSpPr>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9" name="Date Placeholder 3"/>
          <p:cNvSpPr>
            <a:spLocks noGrp="1"/>
          </p:cNvSpPr>
          <p:nvPr>
            <p:ph type="dt" sz="half" idx="10"/>
          </p:nvPr>
        </p:nvSpPr>
        <p:spPr/>
        <p:txBody>
          <a:bodyPr/>
          <a:p>
            <a:fld id="{C320A8AB-88F4-A647-9004-CE4A8B91C2A2}" type="datetimeFigureOut">
              <a:rPr lang="en-US"/>
            </a:fld>
            <a:endParaRPr lang="en-US"/>
          </a:p>
        </p:txBody>
      </p:sp>
      <p:sp>
        <p:nvSpPr>
          <p:cNvPr id="1048650" name="Footer Placeholder 4"/>
          <p:cNvSpPr>
            <a:spLocks noGrp="1"/>
          </p:cNvSpPr>
          <p:nvPr>
            <p:ph type="ftr" sz="quarter" idx="11"/>
          </p:nvPr>
        </p:nvSpPr>
        <p:spPr/>
        <p:txBody>
          <a:bodyPr/>
          <a:p>
            <a:endParaRPr lang="en-US"/>
          </a:p>
        </p:txBody>
      </p:sp>
      <p:sp>
        <p:nvSpPr>
          <p:cNvPr id="1048651" name="Slide Number Placeholder 5"/>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5" name=""/>
        <p:cNvGrpSpPr/>
        <p:nvPr/>
      </p:nvGrpSpPr>
      <p:grpSpPr>
        <a:xfrm>
          <a:off x="0" y="0"/>
          <a:ext cx="0" cy="0"/>
          <a:chOff x="0" y="0"/>
          <a:chExt cx="0" cy="0"/>
        </a:xfrm>
      </p:grpSpPr>
      <p:sp>
        <p:nvSpPr>
          <p:cNvPr id="1048631" name="Vertical Title 1"/>
          <p:cNvSpPr>
            <a:spLocks noGrp="1"/>
          </p:cNvSpPr>
          <p:nvPr>
            <p:ph type="title" orient="vert"/>
          </p:nvPr>
        </p:nvSpPr>
        <p:spPr>
          <a:xfrm>
            <a:off x="8724900" y="365125"/>
            <a:ext cx="2628900" cy="5811838"/>
          </a:xfrm>
        </p:spPr>
        <p:txBody>
          <a:bodyPr vert="eaVert"/>
          <a:p>
            <a:r>
              <a:rPr lang="en-US"/>
              <a:t>Click to edit Master title style</a:t>
            </a:r>
          </a:p>
        </p:txBody>
      </p:sp>
      <p:sp>
        <p:nvSpPr>
          <p:cNvPr id="1048632" name="Vertical Text Placeholder 2"/>
          <p:cNvSpPr>
            <a:spLocks noGrp="1"/>
          </p:cNvSpPr>
          <p:nvPr>
            <p:ph type="body" orient="vert" idx="1"/>
          </p:nvPr>
        </p:nvSpPr>
        <p:spPr>
          <a:xfrm>
            <a:off x="838200" y="365125"/>
            <a:ext cx="7734300" cy="5811838"/>
          </a:xfrm>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3" name="Date Placeholder 3"/>
          <p:cNvSpPr>
            <a:spLocks noGrp="1"/>
          </p:cNvSpPr>
          <p:nvPr>
            <p:ph type="dt" sz="half" idx="10"/>
          </p:nvPr>
        </p:nvSpPr>
        <p:spPr/>
        <p:txBody>
          <a:bodyPr/>
          <a:p>
            <a:fld id="{C320A8AB-88F4-A647-9004-CE4A8B91C2A2}" type="datetimeFigureOut">
              <a:rPr lang="en-US"/>
            </a:fld>
            <a:endParaRPr lang="en-US"/>
          </a:p>
        </p:txBody>
      </p:sp>
      <p:sp>
        <p:nvSpPr>
          <p:cNvPr id="1048634" name="Footer Placeholder 4"/>
          <p:cNvSpPr>
            <a:spLocks noGrp="1"/>
          </p:cNvSpPr>
          <p:nvPr>
            <p:ph type="ftr" sz="quarter" idx="11"/>
          </p:nvPr>
        </p:nvSpPr>
        <p:spPr/>
        <p:txBody>
          <a:bodyPr/>
          <a:p>
            <a:endParaRPr lang="en-US"/>
          </a:p>
        </p:txBody>
      </p:sp>
      <p:sp>
        <p:nvSpPr>
          <p:cNvPr id="1048635" name="Slide Number Placeholder 5"/>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0" name=""/>
        <p:cNvGrpSpPr/>
        <p:nvPr/>
      </p:nvGrpSpPr>
      <p:grpSpPr>
        <a:xfrm>
          <a:off x="0" y="0"/>
          <a:ext cx="0" cy="0"/>
          <a:chOff x="0" y="0"/>
          <a:chExt cx="0" cy="0"/>
        </a:xfrm>
      </p:grpSpPr>
      <p:sp>
        <p:nvSpPr>
          <p:cNvPr id="1048593" name="Title 1"/>
          <p:cNvSpPr>
            <a:spLocks noGrp="1"/>
          </p:cNvSpPr>
          <p:nvPr>
            <p:ph type="title"/>
          </p:nvPr>
        </p:nvSpPr>
        <p:spPr/>
        <p:txBody>
          <a:bodyPr/>
          <a:p>
            <a:r>
              <a:rPr lang="en-US"/>
              <a:t>Click to edit Master title style</a:t>
            </a:r>
          </a:p>
        </p:txBody>
      </p:sp>
      <p:sp>
        <p:nvSpPr>
          <p:cNvPr id="1048594" name="Content Placeholder 2"/>
          <p:cNvSpPr>
            <a:spLocks noGrp="1"/>
          </p:cNvSpPr>
          <p:nvPr>
            <p:ph idx="1"/>
          </p:nvPr>
        </p:nvSpPr>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5" name="Date Placeholder 3"/>
          <p:cNvSpPr>
            <a:spLocks noGrp="1"/>
          </p:cNvSpPr>
          <p:nvPr>
            <p:ph type="dt" sz="half" idx="10"/>
          </p:nvPr>
        </p:nvSpPr>
        <p:spPr/>
        <p:txBody>
          <a:bodyPr/>
          <a:p>
            <a:fld id="{C320A8AB-88F4-A647-9004-CE4A8B91C2A2}" type="datetimeFigureOut">
              <a:rPr lang="en-US"/>
            </a:fld>
            <a:endParaRPr lang="en-US"/>
          </a:p>
        </p:txBody>
      </p:sp>
      <p:sp>
        <p:nvSpPr>
          <p:cNvPr id="1048596" name="Footer Placeholder 4"/>
          <p:cNvSpPr>
            <a:spLocks noGrp="1"/>
          </p:cNvSpPr>
          <p:nvPr>
            <p:ph type="ftr" sz="quarter" idx="11"/>
          </p:nvPr>
        </p:nvSpPr>
        <p:spPr/>
        <p:txBody>
          <a:bodyPr/>
          <a:p>
            <a:endParaRPr lang="en-US"/>
          </a:p>
        </p:txBody>
      </p:sp>
      <p:sp>
        <p:nvSpPr>
          <p:cNvPr id="1048597" name="Slide Number Placeholder 5"/>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7" name=""/>
        <p:cNvGrpSpPr/>
        <p:nvPr/>
      </p:nvGrpSpPr>
      <p:grpSpPr>
        <a:xfrm>
          <a:off x="0" y="0"/>
          <a:ext cx="0" cy="0"/>
          <a:chOff x="0" y="0"/>
          <a:chExt cx="0" cy="0"/>
        </a:xfrm>
      </p:grpSpPr>
      <p:sp>
        <p:nvSpPr>
          <p:cNvPr id="104864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43"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Edit Master text styles</a:t>
            </a:r>
          </a:p>
        </p:txBody>
      </p:sp>
      <p:sp>
        <p:nvSpPr>
          <p:cNvPr id="1048644" name="Date Placeholder 3"/>
          <p:cNvSpPr>
            <a:spLocks noGrp="1"/>
          </p:cNvSpPr>
          <p:nvPr>
            <p:ph type="dt" sz="half" idx="10"/>
          </p:nvPr>
        </p:nvSpPr>
        <p:spPr/>
        <p:txBody>
          <a:bodyPr/>
          <a:p>
            <a:fld id="{C320A8AB-88F4-A647-9004-CE4A8B91C2A2}" type="datetimeFigureOut">
              <a:rPr lang="en-US"/>
            </a:fld>
            <a:endParaRPr lang="en-US"/>
          </a:p>
        </p:txBody>
      </p:sp>
      <p:sp>
        <p:nvSpPr>
          <p:cNvPr id="1048645" name="Footer Placeholder 4"/>
          <p:cNvSpPr>
            <a:spLocks noGrp="1"/>
          </p:cNvSpPr>
          <p:nvPr>
            <p:ph type="ftr" sz="quarter" idx="11"/>
          </p:nvPr>
        </p:nvSpPr>
        <p:spPr/>
        <p:txBody>
          <a:bodyPr/>
          <a:p>
            <a:endParaRPr lang="en-US"/>
          </a:p>
        </p:txBody>
      </p:sp>
      <p:sp>
        <p:nvSpPr>
          <p:cNvPr id="1048646" name="Slide Number Placeholder 5"/>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2" name=""/>
        <p:cNvGrpSpPr/>
        <p:nvPr/>
      </p:nvGrpSpPr>
      <p:grpSpPr>
        <a:xfrm>
          <a:off x="0" y="0"/>
          <a:ext cx="0" cy="0"/>
          <a:chOff x="0" y="0"/>
          <a:chExt cx="0" cy="0"/>
        </a:xfrm>
      </p:grpSpPr>
      <p:sp>
        <p:nvSpPr>
          <p:cNvPr id="1048613" name="Title 1"/>
          <p:cNvSpPr>
            <a:spLocks noGrp="1"/>
          </p:cNvSpPr>
          <p:nvPr>
            <p:ph type="title"/>
          </p:nvPr>
        </p:nvSpPr>
        <p:spPr/>
        <p:txBody>
          <a:bodyPr/>
          <a:p>
            <a:r>
              <a:rPr lang="en-US"/>
              <a:t>Click to edit Master title style</a:t>
            </a:r>
          </a:p>
        </p:txBody>
      </p:sp>
      <p:sp>
        <p:nvSpPr>
          <p:cNvPr id="1048614" name="Content Placeholder 2"/>
          <p:cNvSpPr>
            <a:spLocks noGrp="1"/>
          </p:cNvSpPr>
          <p:nvPr>
            <p:ph sz="half" idx="1"/>
          </p:nvPr>
        </p:nvSpPr>
        <p:spPr>
          <a:xfrm>
            <a:off x="838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5" name="Content Placeholder 3"/>
          <p:cNvSpPr>
            <a:spLocks noGrp="1"/>
          </p:cNvSpPr>
          <p:nvPr>
            <p:ph sz="half" idx="2"/>
          </p:nvPr>
        </p:nvSpPr>
        <p:spPr>
          <a:xfrm>
            <a:off x="6172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6" name="Date Placeholder 4"/>
          <p:cNvSpPr>
            <a:spLocks noGrp="1"/>
          </p:cNvSpPr>
          <p:nvPr>
            <p:ph type="dt" sz="half" idx="10"/>
          </p:nvPr>
        </p:nvSpPr>
        <p:spPr/>
        <p:txBody>
          <a:bodyPr/>
          <a:p>
            <a:fld id="{C320A8AB-88F4-A647-9004-CE4A8B91C2A2}" type="datetimeFigureOut">
              <a:rPr lang="en-US"/>
            </a:fld>
            <a:endParaRPr lang="en-US"/>
          </a:p>
        </p:txBody>
      </p:sp>
      <p:sp>
        <p:nvSpPr>
          <p:cNvPr id="1048617" name="Footer Placeholder 5"/>
          <p:cNvSpPr>
            <a:spLocks noGrp="1"/>
          </p:cNvSpPr>
          <p:nvPr>
            <p:ph type="ftr" sz="quarter" idx="11"/>
          </p:nvPr>
        </p:nvSpPr>
        <p:spPr/>
        <p:txBody>
          <a:bodyPr/>
          <a:p>
            <a:endParaRPr lang="en-US"/>
          </a:p>
        </p:txBody>
      </p:sp>
      <p:sp>
        <p:nvSpPr>
          <p:cNvPr id="1048618" name="Slide Number Placeholder 6"/>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3" name=""/>
        <p:cNvGrpSpPr/>
        <p:nvPr/>
      </p:nvGrpSpPr>
      <p:grpSpPr>
        <a:xfrm>
          <a:off x="0" y="0"/>
          <a:ext cx="0" cy="0"/>
          <a:chOff x="0" y="0"/>
          <a:chExt cx="0" cy="0"/>
        </a:xfrm>
      </p:grpSpPr>
      <p:sp>
        <p:nvSpPr>
          <p:cNvPr id="1048619" name="Title 1"/>
          <p:cNvSpPr>
            <a:spLocks noGrp="1"/>
          </p:cNvSpPr>
          <p:nvPr>
            <p:ph type="title"/>
          </p:nvPr>
        </p:nvSpPr>
        <p:spPr>
          <a:xfrm>
            <a:off x="839788" y="365125"/>
            <a:ext cx="10515600" cy="1325563"/>
          </a:xfrm>
        </p:spPr>
        <p:txBody>
          <a:bodyPr/>
          <a:p>
            <a:r>
              <a:rPr lang="en-US"/>
              <a:t>Click to edit Master title style</a:t>
            </a:r>
          </a:p>
        </p:txBody>
      </p:sp>
      <p:sp>
        <p:nvSpPr>
          <p:cNvPr id="1048620"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8621" name="Content Placeholder 3"/>
          <p:cNvSpPr>
            <a:spLocks noGrp="1"/>
          </p:cNvSpPr>
          <p:nvPr>
            <p:ph sz="half" idx="2"/>
          </p:nvPr>
        </p:nvSpPr>
        <p:spPr>
          <a:xfrm>
            <a:off x="839788" y="2505075"/>
            <a:ext cx="5157787"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2"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8623" name="Content Placeholder 5"/>
          <p:cNvSpPr>
            <a:spLocks noGrp="1"/>
          </p:cNvSpPr>
          <p:nvPr>
            <p:ph sz="quarter" idx="4"/>
          </p:nvPr>
        </p:nvSpPr>
        <p:spPr>
          <a:xfrm>
            <a:off x="6172200" y="2505075"/>
            <a:ext cx="5183188"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4" name="Date Placeholder 6"/>
          <p:cNvSpPr>
            <a:spLocks noGrp="1"/>
          </p:cNvSpPr>
          <p:nvPr>
            <p:ph type="dt" sz="half" idx="10"/>
          </p:nvPr>
        </p:nvSpPr>
        <p:spPr/>
        <p:txBody>
          <a:bodyPr/>
          <a:p>
            <a:fld id="{C320A8AB-88F4-A647-9004-CE4A8B91C2A2}" type="datetimeFigureOut">
              <a:rPr lang="en-US"/>
            </a:fld>
            <a:endParaRPr lang="en-US"/>
          </a:p>
        </p:txBody>
      </p:sp>
      <p:sp>
        <p:nvSpPr>
          <p:cNvPr id="1048625" name="Footer Placeholder 7"/>
          <p:cNvSpPr>
            <a:spLocks noGrp="1"/>
          </p:cNvSpPr>
          <p:nvPr>
            <p:ph type="ftr" sz="quarter" idx="11"/>
          </p:nvPr>
        </p:nvSpPr>
        <p:spPr/>
        <p:txBody>
          <a:bodyPr/>
          <a:p>
            <a:endParaRPr lang="en-US"/>
          </a:p>
        </p:txBody>
      </p:sp>
      <p:sp>
        <p:nvSpPr>
          <p:cNvPr id="1048626" name="Slide Number Placeholder 8"/>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4" name=""/>
        <p:cNvGrpSpPr/>
        <p:nvPr/>
      </p:nvGrpSpPr>
      <p:grpSpPr>
        <a:xfrm>
          <a:off x="0" y="0"/>
          <a:ext cx="0" cy="0"/>
          <a:chOff x="0" y="0"/>
          <a:chExt cx="0" cy="0"/>
        </a:xfrm>
      </p:grpSpPr>
      <p:sp>
        <p:nvSpPr>
          <p:cNvPr id="1048627" name="Title 1"/>
          <p:cNvSpPr>
            <a:spLocks noGrp="1"/>
          </p:cNvSpPr>
          <p:nvPr>
            <p:ph type="title"/>
          </p:nvPr>
        </p:nvSpPr>
        <p:spPr/>
        <p:txBody>
          <a:bodyPr/>
          <a:p>
            <a:r>
              <a:rPr lang="en-US"/>
              <a:t>Click to edit Master title style</a:t>
            </a:r>
          </a:p>
        </p:txBody>
      </p:sp>
      <p:sp>
        <p:nvSpPr>
          <p:cNvPr id="1048628" name="Date Placeholder 2"/>
          <p:cNvSpPr>
            <a:spLocks noGrp="1"/>
          </p:cNvSpPr>
          <p:nvPr>
            <p:ph type="dt" sz="half" idx="10"/>
          </p:nvPr>
        </p:nvSpPr>
        <p:spPr/>
        <p:txBody>
          <a:bodyPr/>
          <a:p>
            <a:fld id="{C320A8AB-88F4-A647-9004-CE4A8B91C2A2}" type="datetimeFigureOut">
              <a:rPr lang="en-US"/>
            </a:fld>
            <a:endParaRPr lang="en-US"/>
          </a:p>
        </p:txBody>
      </p:sp>
      <p:sp>
        <p:nvSpPr>
          <p:cNvPr id="1048629" name="Footer Placeholder 3"/>
          <p:cNvSpPr>
            <a:spLocks noGrp="1"/>
          </p:cNvSpPr>
          <p:nvPr>
            <p:ph type="ftr" sz="quarter" idx="11"/>
          </p:nvPr>
        </p:nvSpPr>
        <p:spPr/>
        <p:txBody>
          <a:bodyPr/>
          <a:p>
            <a:endParaRPr lang="en-US"/>
          </a:p>
        </p:txBody>
      </p:sp>
      <p:sp>
        <p:nvSpPr>
          <p:cNvPr id="1048630" name="Slide Number Placeholder 4"/>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8" name=""/>
        <p:cNvGrpSpPr/>
        <p:nvPr/>
      </p:nvGrpSpPr>
      <p:grpSpPr>
        <a:xfrm>
          <a:off x="0" y="0"/>
          <a:ext cx="0" cy="0"/>
          <a:chOff x="0" y="0"/>
          <a:chExt cx="0" cy="0"/>
        </a:xfrm>
      </p:grpSpPr>
      <p:sp>
        <p:nvSpPr>
          <p:cNvPr id="1048588" name="Date Placeholder 1"/>
          <p:cNvSpPr>
            <a:spLocks noGrp="1"/>
          </p:cNvSpPr>
          <p:nvPr>
            <p:ph type="dt" sz="half" idx="10"/>
          </p:nvPr>
        </p:nvSpPr>
        <p:spPr/>
        <p:txBody>
          <a:bodyPr/>
          <a:p>
            <a:fld id="{C320A8AB-88F4-A647-9004-CE4A8B91C2A2}" type="datetimeFigureOut">
              <a:rPr lang="en-US"/>
            </a:fld>
            <a:endParaRPr lang="en-US"/>
          </a:p>
        </p:txBody>
      </p:sp>
      <p:sp>
        <p:nvSpPr>
          <p:cNvPr id="1048589" name="Footer Placeholder 2"/>
          <p:cNvSpPr>
            <a:spLocks noGrp="1"/>
          </p:cNvSpPr>
          <p:nvPr>
            <p:ph type="ftr" sz="quarter" idx="11"/>
          </p:nvPr>
        </p:nvSpPr>
        <p:spPr/>
        <p:txBody>
          <a:bodyPr/>
          <a:p>
            <a:endParaRPr lang="en-US"/>
          </a:p>
        </p:txBody>
      </p:sp>
      <p:sp>
        <p:nvSpPr>
          <p:cNvPr id="1048590" name="Slide Number Placeholder 3"/>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9" name=""/>
        <p:cNvGrpSpPr/>
        <p:nvPr/>
      </p:nvGrpSpPr>
      <p:grpSpPr>
        <a:xfrm>
          <a:off x="0" y="0"/>
          <a:ext cx="0" cy="0"/>
          <a:chOff x="0" y="0"/>
          <a:chExt cx="0" cy="0"/>
        </a:xfrm>
      </p:grpSpPr>
      <p:sp>
        <p:nvSpPr>
          <p:cNvPr id="104865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5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4"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8655" name="Date Placeholder 4"/>
          <p:cNvSpPr>
            <a:spLocks noGrp="1"/>
          </p:cNvSpPr>
          <p:nvPr>
            <p:ph type="dt" sz="half" idx="10"/>
          </p:nvPr>
        </p:nvSpPr>
        <p:spPr/>
        <p:txBody>
          <a:bodyPr/>
          <a:p>
            <a:fld id="{C320A8AB-88F4-A647-9004-CE4A8B91C2A2}" type="datetimeFigureOut">
              <a:rPr lang="en-US"/>
            </a:fld>
            <a:endParaRPr lang="en-US"/>
          </a:p>
        </p:txBody>
      </p:sp>
      <p:sp>
        <p:nvSpPr>
          <p:cNvPr id="1048656" name="Footer Placeholder 5"/>
          <p:cNvSpPr>
            <a:spLocks noGrp="1"/>
          </p:cNvSpPr>
          <p:nvPr>
            <p:ph type="ftr" sz="quarter" idx="11"/>
          </p:nvPr>
        </p:nvSpPr>
        <p:spPr/>
        <p:txBody>
          <a:bodyPr/>
          <a:p>
            <a:endParaRPr lang="en-US"/>
          </a:p>
        </p:txBody>
      </p:sp>
      <p:sp>
        <p:nvSpPr>
          <p:cNvPr id="1048657" name="Slide Number Placeholder 6"/>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6" name=""/>
        <p:cNvGrpSpPr/>
        <p:nvPr/>
      </p:nvGrpSpPr>
      <p:grpSpPr>
        <a:xfrm>
          <a:off x="0" y="0"/>
          <a:ext cx="0" cy="0"/>
          <a:chOff x="0" y="0"/>
          <a:chExt cx="0" cy="0"/>
        </a:xfrm>
      </p:grpSpPr>
      <p:sp>
        <p:nvSpPr>
          <p:cNvPr id="104863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37"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38"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8639" name="Date Placeholder 4"/>
          <p:cNvSpPr>
            <a:spLocks noGrp="1"/>
          </p:cNvSpPr>
          <p:nvPr>
            <p:ph type="dt" sz="half" idx="10"/>
          </p:nvPr>
        </p:nvSpPr>
        <p:spPr/>
        <p:txBody>
          <a:bodyPr/>
          <a:p>
            <a:fld id="{C320A8AB-88F4-A647-9004-CE4A8B91C2A2}" type="datetimeFigureOut">
              <a:rPr lang="en-US"/>
            </a:fld>
            <a:endParaRPr lang="en-US"/>
          </a:p>
        </p:txBody>
      </p:sp>
      <p:sp>
        <p:nvSpPr>
          <p:cNvPr id="1048640" name="Footer Placeholder 5"/>
          <p:cNvSpPr>
            <a:spLocks noGrp="1"/>
          </p:cNvSpPr>
          <p:nvPr>
            <p:ph type="ftr" sz="quarter" idx="11"/>
          </p:nvPr>
        </p:nvSpPr>
        <p:spPr/>
        <p:txBody>
          <a:bodyPr/>
          <a:p>
            <a:endParaRPr lang="en-US"/>
          </a:p>
        </p:txBody>
      </p:sp>
      <p:sp>
        <p:nvSpPr>
          <p:cNvPr id="1048641" name="Slide Number Placeholder 6"/>
          <p:cNvSpPr>
            <a:spLocks noGrp="1"/>
          </p:cNvSpPr>
          <p:nvPr>
            <p:ph type="sldNum" sz="quarter" idx="12"/>
          </p:nvPr>
        </p:nvSpPr>
        <p:spPr/>
        <p:txBody>
          <a:bodyPr/>
          <a:p>
            <a:fld id="{B0036E1E-2894-B841-AB3D-BC75899F93D3}"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C320A8AB-88F4-A647-9004-CE4A8B91C2A2}" type="datetimeFigureOut">
              <a:rPr lang="en-US"/>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B0036E1E-2894-B841-AB3D-BC75899F93D3}" type="slidenum">
              <a:rPr lang="en-US"/>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6"/>
          <p:cNvSpPr>
            <a:spLocks noGrp="1"/>
          </p:cNvSpPr>
          <p:nvPr>
            <p:ph type="ctrTitle"/>
          </p:nvPr>
        </p:nvSpPr>
        <p:spPr>
          <a:xfrm>
            <a:off x="1524000" y="732235"/>
            <a:ext cx="9144000" cy="1678782"/>
          </a:xfrm>
        </p:spPr>
        <p:txBody>
          <a:bodyPr>
            <a:normAutofit fontScale="90000"/>
          </a:bodyPr>
          <a:p>
            <a:r>
              <a:rPr b="1" lang="en-IN" u="sng"/>
              <a:t>DEPARTMENT OF MUSIC INSTRUMENTAL</a:t>
            </a:r>
            <a:r>
              <a:rPr lang="en-IN"/>
              <a:t> </a:t>
            </a:r>
            <a:endParaRPr lang="en-US"/>
          </a:p>
        </p:txBody>
      </p:sp>
      <p:sp>
        <p:nvSpPr>
          <p:cNvPr id="1048587" name="Subtitle 10"/>
          <p:cNvSpPr>
            <a:spLocks noGrp="1"/>
          </p:cNvSpPr>
          <p:nvPr>
            <p:ph type="subTitle" idx="1"/>
          </p:nvPr>
        </p:nvSpPr>
        <p:spPr>
          <a:xfrm>
            <a:off x="1535404" y="2950124"/>
            <a:ext cx="8685073" cy="2818454"/>
          </a:xfrm>
        </p:spPr>
        <p:txBody>
          <a:bodyPr anchor="b"/>
          <a:p>
            <a:pPr algn="r"/>
            <a:r>
              <a:rPr lang="en-IN"/>
              <a:t>                  </a:t>
            </a:r>
            <a:r>
              <a:rPr sz="4400" lang="en-IN" u="sng"/>
              <a:t>PRESENTED BY: </a:t>
            </a:r>
          </a:p>
          <a:p>
            <a:pPr algn="r"/>
            <a:r>
              <a:rPr sz="3200" lang="en-IN" u="sng"/>
              <a:t>DR. ANAMIKA DIXIT</a:t>
            </a:r>
            <a:endParaRPr sz="3200" lang="en-US" u="sng"/>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8" name="Content Placeholder 2"/>
          <p:cNvSpPr>
            <a:spLocks noGrp="1"/>
          </p:cNvSpPr>
          <p:nvPr>
            <p:ph idx="1"/>
          </p:nvPr>
        </p:nvSpPr>
        <p:spPr>
          <a:xfrm>
            <a:off x="1034653" y="321468"/>
            <a:ext cx="10515600" cy="6090048"/>
          </a:xfrm>
        </p:spPr>
        <p:txBody>
          <a:bodyPr>
            <a:normAutofit fontScale="71429" lnSpcReduction="20000"/>
          </a:bodyPr>
          <a:p>
            <a:pPr indent="-514350" marL="514350">
              <a:buFont typeface="+mj-lt"/>
              <a:buAutoNum type="arabicPeriod"/>
            </a:pPr>
            <a:r>
              <a:rPr lang="en-IN" u="sng"/>
              <a:t>स्वर काकुः</a:t>
            </a:r>
            <a:r>
              <a:rPr lang="en-IN"/>
              <a:t>- किसी राग में उसके ऐसे विशिष्ट स्वर का विशेष उच्चारण करना जिससे राग रूप प्रकट होने में सहायता मिले।जैसेः- भैरव तथा जोगी के कोमल ऋषभ का उच्चारण।</a:t>
            </a:r>
          </a:p>
          <a:p>
            <a:pPr indent="-514350" marL="514350">
              <a:buFont typeface="+mj-lt"/>
              <a:buAutoNum type="arabicPeriod"/>
            </a:pPr>
            <a:r>
              <a:rPr lang="en-IN" u="sng"/>
              <a:t>राग काकुः- </a:t>
            </a:r>
            <a:r>
              <a:rPr lang="en-IN"/>
              <a:t>कोई एक विशेष स्वरावली, जिससे राग रूप स्पष्ट एवं स्थिर होता हो।जैसेः-राग दरबारी का रे, सा, </a:t>
            </a:r>
            <a:r>
              <a:rPr lang="en-IN" u="sng"/>
              <a:t>ध,</a:t>
            </a:r>
            <a:r>
              <a:rPr lang="en-IN"/>
              <a:t> </a:t>
            </a:r>
            <a:r>
              <a:rPr lang="en-IN" u="sng"/>
              <a:t>नी,</a:t>
            </a:r>
            <a:r>
              <a:rPr lang="en-IN"/>
              <a:t>प ।</a:t>
            </a:r>
          </a:p>
          <a:p>
            <a:pPr indent="-514350" marL="514350">
              <a:buFont typeface="+mj-lt"/>
              <a:buAutoNum type="arabicPeriod"/>
            </a:pPr>
            <a:r>
              <a:rPr lang="en-IN" u="sng"/>
              <a:t>अन्यराग काकुः- </a:t>
            </a:r>
            <a:r>
              <a:rPr lang="en-IN"/>
              <a:t>एक राग में दूसरे राग की छाया जिस स्वरावली में दिखाई दे, उसे अन्यराग काकु कहेंगें। जैसेः- मिश्रित राग बसन्त – बहार , बागेश्री-कान्हड़ा ।ऐसे राग भी हैं,जो मिश्रित न होने पर भी अन्यराग का अंश हो,जैसेः- बहार में कान्हड़ा तथा कान्हड़ा में सारंग का अंग आदि।</a:t>
            </a:r>
          </a:p>
          <a:p>
            <a:pPr indent="-514350" marL="514350">
              <a:buFont typeface="+mj-lt"/>
              <a:buAutoNum type="arabicPeriod"/>
            </a:pPr>
            <a:r>
              <a:rPr lang="en-IN" u="sng"/>
              <a:t>देश काकुः- </a:t>
            </a:r>
            <a:r>
              <a:rPr lang="en-IN"/>
              <a:t> देश काकु देश विदेश से संबंध रखता हैं।अपने संगीत में इस समय उसे प्रदेश विशेष की परंपराओं से समझ सकते हैं।जैसेः- ग्वालियर,जयपुर,आगरा, पटियाला के गायक एक ही राग को अपनी अपनी शैलियों में प्रस्तुत करेंगें।</a:t>
            </a:r>
          </a:p>
          <a:p>
            <a:pPr indent="-514350" marL="514350">
              <a:buFont typeface="+mj-lt"/>
              <a:buAutoNum type="arabicPeriod"/>
            </a:pPr>
            <a:r>
              <a:rPr lang="en-IN" u="sng"/>
              <a:t>क्षेत्र काकुः- </a:t>
            </a:r>
            <a:r>
              <a:rPr lang="en-IN"/>
              <a:t> क्षेत्र काकु प्रत्येक व्यक्ति के चाहे स्त्री या पुरूष के अपने कंठ के गुण धर्म से संबंधित हैं।क्षेत्र शरीर को कहा गया है, कंठ शरीर का ही अवयव हैं,भिन्न भिन्न कंठों से निकली ध्वनि अर्थात् स्वरों के प्रभाव में भिन्नता अवश्य रहती हैं।</a:t>
            </a:r>
          </a:p>
          <a:p>
            <a:pPr indent="-514350" marL="514350">
              <a:buFont typeface="+mj-lt"/>
              <a:buAutoNum type="arabicPeriod"/>
            </a:pPr>
            <a:r>
              <a:rPr lang="en-IN" u="sng"/>
              <a:t>यन्त्र काकुः- </a:t>
            </a:r>
            <a:r>
              <a:rPr lang="en-IN"/>
              <a:t> यन्त्र काकु अर्थात यन्त्र अर्थात वाद्य से संबंधित है।जैसेः-राग दरबारी जैसा वीणा में बजेगा वैसा जलतरंग में नहीं।भिन्न भिन्न वाद्यों की अपनी अपनी ध्वनि के विशेष गुण से भी उसके प्रभाव में अन्तर आ जाता हैं। </a:t>
            </a:r>
          </a:p>
          <a:p>
            <a:pPr indent="0" marL="0">
              <a:buNone/>
            </a:pPr>
            <a:r>
              <a:rPr lang="en-IN" u="sng"/>
              <a:t>ध्वनि की भिन्नता एवं विभिन्न अर्थ का बोध कराने में जो शक्ति कार्यरत होती हैं, उसी को ‘काकु’</a:t>
            </a:r>
          </a:p>
          <a:p>
            <a:pPr indent="0" marL="0">
              <a:buNone/>
            </a:pPr>
            <a:r>
              <a:rPr lang="en-IN"/>
              <a:t>कहा जाता हैं।काकु के अन्दर एक विचित्र शक्ति है, जिसके द्वारा भावों की अभिव्यंजना में स्निग्धता , माधुर्य और रस की पुष्टि होती 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09" name="Title 8"/>
          <p:cNvSpPr>
            <a:spLocks noGrp="1"/>
          </p:cNvSpPr>
          <p:nvPr>
            <p:ph type="title"/>
          </p:nvPr>
        </p:nvSpPr>
        <p:spPr>
          <a:xfrm>
            <a:off x="838200" y="365125"/>
            <a:ext cx="10515600" cy="849313"/>
          </a:xfrm>
        </p:spPr>
        <p:txBody>
          <a:bodyPr/>
          <a:p>
            <a:pPr algn="ctr"/>
            <a:r>
              <a:rPr lang="en-IN"/>
              <a:t>“</a:t>
            </a:r>
            <a:r>
              <a:rPr sz="5400" lang="en-IN" u="sng"/>
              <a:t>कुतप</a:t>
            </a:r>
            <a:r>
              <a:rPr lang="en-IN"/>
              <a:t>”</a:t>
            </a:r>
            <a:endParaRPr lang="en-US"/>
          </a:p>
        </p:txBody>
      </p:sp>
      <p:sp>
        <p:nvSpPr>
          <p:cNvPr id="1048610" name="Content Placeholder 6"/>
          <p:cNvSpPr>
            <a:spLocks noGrp="1"/>
          </p:cNvSpPr>
          <p:nvPr>
            <p:ph idx="1"/>
          </p:nvPr>
        </p:nvSpPr>
        <p:spPr>
          <a:xfrm>
            <a:off x="838200" y="1214438"/>
            <a:ext cx="10515600" cy="4962525"/>
          </a:xfrm>
        </p:spPr>
        <p:txBody>
          <a:bodyPr>
            <a:normAutofit fontScale="92857" lnSpcReduction="10000"/>
          </a:bodyPr>
          <a:p>
            <a:pPr indent="0" marL="0">
              <a:buNone/>
            </a:pPr>
            <a:r>
              <a:rPr lang="en-IN"/>
              <a:t>‘वाद्यवृन्द’ के लिए “कुतप” शब्द का प्रयोग हुआ है। सर्वप्रथम वाद्यवृन्द की व्याख्या का </a:t>
            </a:r>
            <a:r>
              <a:rPr lang="en-IN"/>
              <a:t>उल्लेख</a:t>
            </a:r>
            <a:r>
              <a:rPr altLang="en-IN" lang="en-US"/>
              <a:t> </a:t>
            </a:r>
            <a:r>
              <a:rPr altLang="en-US" lang="en-IN"/>
              <a:t>भरत</a:t>
            </a:r>
            <a:r>
              <a:rPr altLang="en-IN" lang="en-US"/>
              <a:t> </a:t>
            </a:r>
            <a:r>
              <a:rPr altLang="en-US" lang="en-IN"/>
              <a:t>म</a:t>
            </a:r>
            <a:r>
              <a:rPr altLang="en-US" lang="en-IN"/>
              <a:t>ु</a:t>
            </a:r>
            <a:r>
              <a:rPr altLang="en-US" lang="en-IN"/>
              <a:t>न</a:t>
            </a:r>
            <a:r>
              <a:rPr altLang="en-US" lang="en-IN"/>
              <a:t>ि</a:t>
            </a:r>
            <a:r>
              <a:rPr lang="en-IN"/>
              <a:t> कृत “नाट्यशास्त्र” में उपलब्ध </a:t>
            </a:r>
            <a:r>
              <a:rPr lang="en-IN"/>
              <a:t>होता</a:t>
            </a:r>
            <a:r>
              <a:rPr lang="en-IN"/>
              <a:t> </a:t>
            </a:r>
            <a:r>
              <a:rPr lang="en-IN"/>
              <a:t>है</a:t>
            </a:r>
            <a:r>
              <a:rPr altLang="en-IN" lang="en-IN"/>
              <a:t>।</a:t>
            </a:r>
            <a:r>
              <a:rPr altLang="en-IN" lang="en-US"/>
              <a:t> </a:t>
            </a:r>
            <a:r>
              <a:rPr lang="en-IN"/>
              <a:t>जिसका रचनाकाल दूसरी शाताब्दी माना जाता है। </a:t>
            </a:r>
            <a:r>
              <a:rPr altLang="en-IN" lang="en-US"/>
              <a:t> </a:t>
            </a:r>
            <a:r>
              <a:rPr altLang="en-US" lang="en-IN"/>
              <a:t>जैसा</a:t>
            </a:r>
            <a:r>
              <a:rPr altLang="en-IN" lang="en-US"/>
              <a:t> </a:t>
            </a:r>
            <a:r>
              <a:rPr altLang="en-US" lang="en-IN"/>
              <a:t>कि</a:t>
            </a:r>
            <a:r>
              <a:rPr altLang="en-IN" lang="en-US"/>
              <a:t> </a:t>
            </a:r>
            <a:r>
              <a:rPr lang="en-IN"/>
              <a:t>नाम से विदित होता है कि यह ग्रन्थ नाट्य को ही लेकर रचा गया। </a:t>
            </a:r>
            <a:r>
              <a:rPr lang="en-IN"/>
              <a:t>भरत</a:t>
            </a:r>
            <a:r>
              <a:rPr altLang="en-IN" lang="en-US"/>
              <a:t> </a:t>
            </a:r>
            <a:r>
              <a:rPr altLang="en-US" lang="en-IN"/>
              <a:t>मुनि</a:t>
            </a:r>
            <a:r>
              <a:rPr lang="en-IN"/>
              <a:t> ने इस ग्रन्थ में नाटक संबंधित सभी आयामों की चर्चा की है। ग्रन्थ के छः अध्याय (28 से 33 तक) संगीत से संबंधित है, जिनमें संगीत के सभी महत्वपूर्ण पहलुओं पर विचार किया गया है।</a:t>
            </a:r>
            <a:endParaRPr altLang="en-US" lang="zh-CN"/>
          </a:p>
          <a:p>
            <a:pPr indent="0" marL="0">
              <a:buNone/>
            </a:pPr>
            <a:r>
              <a:rPr lang="en-IN"/>
              <a:t>         28वें अध्याय के प्रारम्भ में </a:t>
            </a:r>
            <a:r>
              <a:rPr lang="en-IN"/>
              <a:t>भरत</a:t>
            </a:r>
            <a:r>
              <a:rPr altLang="en-IN" lang="en-US"/>
              <a:t> </a:t>
            </a:r>
            <a:r>
              <a:rPr altLang="en-US" lang="en-IN"/>
              <a:t>मुनि</a:t>
            </a:r>
            <a:r>
              <a:rPr lang="en-IN"/>
              <a:t> ने नाटक के सन्दर्भ में वाद्यवृन्द (कुतप) बनाने के लिए विभिन्न वाद्य व्यवस्था की चर्चा की है। वाद्य वृन्द के लिए उन्होनें कुतप शब्द का प्रयोग किया। यह.शब्द दो अर्थों में प्रयुक्त हुआ-पहला विभिन्न वाद्यों के लिए तथा दूसरा नाट्य में प्रयुक्त वाद्य वृन्द के लिए। वीणा,वेणु,पुरस्कारा (ड्रम) ये वाद्य कुतप के लिए ही मुख्य माने गए थे। वाद्य वृन्द की विषय सामग्री जाति की मूल संरचना पर आधारित होती थी।सभी वाद्यों की ध्वनियों का आधार स्वर मिला लिया जाता था।उनके अनुसार पुस्कारा(ड्रम) वाद्य से ही दूसरे वाद्य मिलाये जाते थे।</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11" name="Content Placeholder 2"/>
          <p:cNvSpPr>
            <a:spLocks noGrp="1"/>
          </p:cNvSpPr>
          <p:nvPr>
            <p:ph idx="1"/>
          </p:nvPr>
        </p:nvSpPr>
        <p:spPr>
          <a:xfrm>
            <a:off x="783431" y="517922"/>
            <a:ext cx="10515600" cy="5712619"/>
          </a:xfrm>
        </p:spPr>
        <p:txBody>
          <a:bodyPr>
            <a:normAutofit fontScale="92857" lnSpcReduction="20000"/>
          </a:bodyPr>
          <a:p>
            <a:pPr indent="0" marL="0">
              <a:buNone/>
            </a:pPr>
            <a:r>
              <a:rPr lang="en-IN"/>
              <a:t> भरत </a:t>
            </a:r>
            <a:r>
              <a:rPr lang="en-IN"/>
              <a:t>मुनि</a:t>
            </a:r>
            <a:r>
              <a:rPr altLang="en-IN" lang="en-US"/>
              <a:t> </a:t>
            </a:r>
            <a:r>
              <a:rPr lang="en-IN"/>
              <a:t>ने </a:t>
            </a:r>
            <a:r>
              <a:rPr lang="en-IN"/>
              <a:t>अपने</a:t>
            </a:r>
            <a:r>
              <a:rPr altLang="en-IN" lang="en-US"/>
              <a:t> </a:t>
            </a:r>
            <a:r>
              <a:rPr altLang="en-US" lang="en-IN"/>
              <a:t>ग्रन्थ</a:t>
            </a:r>
            <a:r>
              <a:rPr lang="en-IN"/>
              <a:t> नाट्यशास्त्र में तीन प्रकार के कुतप का उल्लेख किया है, तत् कुतप, अवनद्य कुतप, एवं नाट्य कुतप ।</a:t>
            </a:r>
            <a:endParaRPr altLang="en-US" lang="zh-CN"/>
          </a:p>
          <a:p>
            <a:pPr indent="-514350" marL="514350">
              <a:buFont typeface="+mj-lt"/>
              <a:buAutoNum type="arabicPeriod"/>
            </a:pPr>
            <a:r>
              <a:rPr lang="en-IN" u="sng"/>
              <a:t>तत् कुतपः-  </a:t>
            </a:r>
            <a:r>
              <a:rPr lang="en-IN"/>
              <a:t>तत् कुतप में गायक, </a:t>
            </a:r>
            <a:r>
              <a:rPr lang="en-IN"/>
              <a:t>गायिका</a:t>
            </a:r>
            <a:r>
              <a:rPr altLang="en-IN" lang="en-US"/>
              <a:t>,</a:t>
            </a:r>
            <a:r>
              <a:rPr lang="en-IN"/>
              <a:t> सभी प्रकार के वीणा वादक , सभी प्रकार के सुषिर वाद्य और ताल धर (मंजीरे पर अथवा हाथ से ताल देने वाला) इन </a:t>
            </a:r>
            <a:r>
              <a:rPr lang="en-IN"/>
              <a:t>सभी</a:t>
            </a:r>
            <a:r>
              <a:rPr lang="en-IN"/>
              <a:t> </a:t>
            </a:r>
            <a:r>
              <a:rPr lang="en-IN"/>
              <a:t>का</a:t>
            </a:r>
            <a:r>
              <a:rPr altLang="en-IN" lang="en-US"/>
              <a:t> </a:t>
            </a:r>
            <a:r>
              <a:rPr lang="en-IN"/>
              <a:t>ग्रहण होता था। इसे तत् नाम से जो संज्ञा </a:t>
            </a:r>
            <a:r>
              <a:rPr lang="en-IN"/>
              <a:t>दी</a:t>
            </a:r>
            <a:r>
              <a:rPr altLang="en-IN" lang="en-US"/>
              <a:t> </a:t>
            </a:r>
            <a:r>
              <a:rPr altLang="en-US" lang="en-IN"/>
              <a:t>गयी</a:t>
            </a:r>
            <a:r>
              <a:rPr lang="en-IN"/>
              <a:t> है उसका औचित्य यह है कि तत् में सभी दाखी (लकड़ी के) वीणाओं का ग्रहण </a:t>
            </a:r>
            <a:r>
              <a:rPr lang="en-IN"/>
              <a:t>होता ही है, साथ ही शरीरी वीणा के रूप में स्त्री पुरूष </a:t>
            </a:r>
            <a:r>
              <a:rPr lang="en-IN"/>
              <a:t>के</a:t>
            </a:r>
            <a:r>
              <a:rPr lang="en-IN"/>
              <a:t> कंठ का तथा सुषिर वाद्यों </a:t>
            </a:r>
            <a:r>
              <a:rPr lang="en-IN"/>
              <a:t>का</a:t>
            </a:r>
            <a:r>
              <a:rPr altLang="en-IN" lang="en-US"/>
              <a:t> </a:t>
            </a:r>
            <a:r>
              <a:rPr altLang="en-US" lang="en-IN"/>
              <a:t>भी</a:t>
            </a:r>
            <a:r>
              <a:rPr lang="en-IN"/>
              <a:t> ग्रहण किया गया।तत् के अन्तर्गत सुषिर का ग्रहण नाट्यशास्त्र में अनेकानेक स्थलों पर किया गया है। इसका कारण यह है कि चार प्रकार के वाद्यों में से तत् और सुषिर का ही गीत के स्वरांश से संबंध है। इन दोनों में से तत् अधिक व्यापक है क्योंकि उसमें मानव कंठ भी आ  जाता है, इसीलिए सुषिर का जहाँ कहीं अलग उल्लेख ना हो वहाँ तत् के अन्तर्गत उसे ले लिया जाता हैं।</a:t>
            </a:r>
            <a:endParaRPr altLang="en-US" lang="zh-CN"/>
          </a:p>
          <a:p>
            <a:pPr indent="-514350" marL="514350">
              <a:buFont typeface="+mj-lt"/>
              <a:buAutoNum type="arabicPeriod"/>
            </a:pPr>
            <a:r>
              <a:rPr lang="en-IN" u="sng"/>
              <a:t>अवनद्ध कुतपः- </a:t>
            </a:r>
            <a:r>
              <a:rPr lang="en-IN"/>
              <a:t> अवनद्य कुतप में सभी प्रकार के अवनद्य वाद्यों का ग्रहण होता था। नाट्य प्रयोग से अवनद्य वाद्यों के दो कार्य होते है।एक जहाँ जहाँ गीत (गायन+तत्+सुषिर) प्रयोग हो वहाँ उसके उपरंजन के लिए यानि रंगत बढ़ाने के लिए और दूसरा नाट्य की विभिन्न परिस्थितियों के अनुसार स्वतन्त्र रूप में।</a:t>
            </a:r>
            <a:endParaRPr lang="en-US" u="sn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12" name="Content Placeholder 2"/>
          <p:cNvSpPr>
            <a:spLocks noGrp="1"/>
          </p:cNvSpPr>
          <p:nvPr>
            <p:ph idx="1"/>
          </p:nvPr>
        </p:nvSpPr>
        <p:spPr>
          <a:xfrm>
            <a:off x="856060" y="589359"/>
            <a:ext cx="10515600" cy="5819775"/>
          </a:xfrm>
        </p:spPr>
        <p:txBody>
          <a:bodyPr bIns="45720" lIns="91440" rIns="91440" rtlCol="0" tIns="45720" vert="horz">
            <a:normAutofit fontScale="96429" lnSpcReduction="10000"/>
          </a:bodyPr>
          <a:p>
            <a:pPr indent="0" marL="0">
              <a:buNone/>
            </a:pPr>
            <a:r>
              <a:rPr lang="en-IN"/>
              <a:t> ताल के आवर्तन को संभालने का कार्य अवनद्य वाद्यों को नहीं दिया गया ,यह कार्य तो घन वाद्य अथवा हाथ से ताल देने वालों का था।आज भी कर्नाटक पद्यति में यही प्रणाली प्रचलित है, किन्तु हिन्दुस्तानी पद्यती में ठेके के द्वारा ताल संभालने का कार्य भी तबला वादक को सौंप दिया गया है। नाट्यशास्त्र में तो अवनद्य वाद्यों का गीत के उपरंजन के अतिरिक्त मुख्य कार्य नाट्य में पात्रों के प्रवेश,निर्गम,उत्तेजना आदि विभिन्न परिस्थितियों को उभारने का है,इसलिए अवनद्य वाद्यों का कुतप अलग है। प्राचीन ग्रन्थों में मृदंग, पणव,दर्दर वाद्यों को पुष्कर वाद्य कहा गया है।इन पुष्कर वाद्यों में मृदंग प्रमुख हैं।</a:t>
            </a:r>
          </a:p>
          <a:p>
            <a:pPr indent="0" marL="0">
              <a:buNone/>
            </a:pPr>
            <a:r>
              <a:rPr lang="en-IN"/>
              <a:t> 3 -  </a:t>
            </a:r>
            <a:r>
              <a:rPr lang="en-IN" u="sng"/>
              <a:t>नाट्य कुतपः</a:t>
            </a:r>
            <a:r>
              <a:rPr lang="en-IN"/>
              <a:t>-  नाट्य कुतप में सब प्रकार के पात्रों का ग्रहण होता है। पात्र के अन्तर्गत नृत्य के प्रयोक्ता भी आ जाते है।प्राचीन पद्यति में अभिनेता और नर्तक दो भिन्न श्रेणियों में बंटे हुए नही होते थे।पात्र के वर्णन में देश ही प्रधान है,क्योंकि प्रादेशिक भिन्नता के अनुसार ही वेश-विन्यास,चाल-ढाल बोलचाल आदि का चुनाव अथवा प्रयोग होता हैं।नाट्य कुतप के तीन भेदः- उत्तम,अधम, और मध्यम । उत्तम में दीक्षित अभिनेता उत्तम,मध्यम सम्प्रदाय में दीक्षित अभिनेता मध्यम और अधम सम्प्रदाय में दीक्षित अभिनेता अधम होते हैं।नाट्य वस्तु के अभिनय में नाट्य कुतप का ही उपयोग होता हैं </a:t>
            </a:r>
          </a:p>
          <a:p>
            <a:pPr indent="0" marL="0">
              <a:buNone/>
            </a:pP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1" name="Title 1"/>
          <p:cNvSpPr>
            <a:spLocks noGrp="1"/>
          </p:cNvSpPr>
          <p:nvPr>
            <p:ph type="ctrTitle" idx="4294967295"/>
          </p:nvPr>
        </p:nvSpPr>
        <p:spPr>
          <a:xfrm>
            <a:off x="3048000" y="446088"/>
            <a:ext cx="9144000" cy="1125537"/>
          </a:xfrm>
        </p:spPr>
        <p:txBody>
          <a:bodyPr>
            <a:normAutofit/>
          </a:bodyPr>
          <a:p>
            <a:r>
              <a:rPr lang="en-IN"/>
              <a:t>परिभाषिक शब्दावली </a:t>
            </a:r>
            <a:endParaRPr lang="en-US"/>
          </a:p>
        </p:txBody>
      </p:sp>
      <p:sp>
        <p:nvSpPr>
          <p:cNvPr id="1048592" name="Subtitle 2"/>
          <p:cNvSpPr>
            <a:spLocks noGrp="1"/>
          </p:cNvSpPr>
          <p:nvPr>
            <p:ph type="subTitle" idx="4294967295"/>
          </p:nvPr>
        </p:nvSpPr>
        <p:spPr>
          <a:xfrm>
            <a:off x="3048000" y="1911350"/>
            <a:ext cx="9144000" cy="2971800"/>
          </a:xfrm>
        </p:spPr>
        <p:txBody>
          <a:bodyPr/>
          <a:p>
            <a:pPr algn="l" indent="-342900" marL="342900">
              <a:buFont typeface="Arial" panose="020B0604020202020204" pitchFamily="34" charset="0"/>
              <a:buChar char="•"/>
            </a:pPr>
            <a:r>
              <a:rPr lang="en-IN"/>
              <a:t>ध्रुपद</a:t>
            </a:r>
          </a:p>
          <a:p>
            <a:pPr algn="l" indent="-342900" marL="342900">
              <a:buFont typeface="Arial" panose="020B0604020202020204" pitchFamily="34" charset="0"/>
              <a:buChar char="•"/>
            </a:pPr>
            <a:r>
              <a:rPr lang="en-IN"/>
              <a:t>धमार</a:t>
            </a:r>
          </a:p>
          <a:p>
            <a:pPr algn="l" indent="-342900" marL="342900">
              <a:buFont typeface="Arial" panose="020B0604020202020204" pitchFamily="34" charset="0"/>
              <a:buChar char="•"/>
            </a:pPr>
            <a:r>
              <a:rPr lang="en-IN"/>
              <a:t>काकु</a:t>
            </a:r>
          </a:p>
          <a:p>
            <a:pPr algn="l" indent="-342900" marL="342900">
              <a:buFont typeface="Arial" panose="020B0604020202020204" pitchFamily="34" charset="0"/>
              <a:buChar char="•"/>
            </a:pPr>
            <a:r>
              <a:rPr lang="en-IN"/>
              <a:t>कुतप</a:t>
            </a:r>
          </a:p>
          <a:p>
            <a:pPr algn="l" indent="-457200" marL="457200">
              <a:buFont typeface="Arial" panose="020B0604020202020204" pitchFamily="34" charset="0"/>
              <a:buChar cha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8" name="Title 1"/>
          <p:cNvSpPr>
            <a:spLocks noGrp="1"/>
          </p:cNvSpPr>
          <p:nvPr>
            <p:ph type="title"/>
          </p:nvPr>
        </p:nvSpPr>
        <p:spPr/>
        <p:txBody>
          <a:bodyPr>
            <a:normAutofit/>
          </a:bodyPr>
          <a:p>
            <a:pPr algn="ctr"/>
            <a:r>
              <a:rPr sz="5400" lang="en-IN" u="sng"/>
              <a:t>“ध्रुपद”</a:t>
            </a:r>
            <a:endParaRPr sz="5400" lang="en-US" u="sng"/>
          </a:p>
        </p:txBody>
      </p:sp>
      <p:sp>
        <p:nvSpPr>
          <p:cNvPr id="1048599" name="Content Placeholder 2"/>
          <p:cNvSpPr>
            <a:spLocks noGrp="1"/>
          </p:cNvSpPr>
          <p:nvPr>
            <p:ph idx="1"/>
          </p:nvPr>
        </p:nvSpPr>
        <p:spPr>
          <a:xfrm>
            <a:off x="838200" y="1821656"/>
            <a:ext cx="10645378" cy="4250532"/>
          </a:xfrm>
        </p:spPr>
        <p:txBody>
          <a:bodyPr anchor="t">
            <a:normAutofit fontScale="89286" lnSpcReduction="10000"/>
          </a:bodyPr>
          <a:p>
            <a:pPr indent="0" marL="0">
              <a:buNone/>
            </a:pPr>
            <a:r>
              <a:rPr lang="en-IN"/>
              <a:t> ध्रुपद गायकी अति प्राचीन गायकी है। ध्रुपद गायन का आविष्कार सबसे पहले15 वीं शाताब्दी में ग्वालियर के राजा मानसिंह तोमर द्वारा हुइ था । </a:t>
            </a:r>
          </a:p>
          <a:p>
            <a:pPr indent="0" marL="0">
              <a:buNone/>
            </a:pPr>
            <a:r>
              <a:rPr sz="3000" lang="en-IN"/>
              <a:t>            ध्रुपद का प्राचीन शब्द ध्रुव पद है।ध्रुव शब्द का प्रयोग प्रबन्धों में हुआ था । ध्रुव प्रबन्ध से ध्रुव पद का सम्बन्ध रहा है। प्राचीन काल में ध्रुपद गायक ‘कलावन्त’ कहा जाता था।</a:t>
            </a:r>
          </a:p>
          <a:p>
            <a:pPr indent="0" marL="0">
              <a:buNone/>
            </a:pPr>
            <a:r>
              <a:rPr sz="3000" lang="en-IN"/>
              <a:t>         इसे मर्दाना गायकी भी कहते हैं, क्योंकि इसे गाने में कंठ और फेफडे़ पर भल पड़ता हैं।ध्रुपद के गीत प्रायः हिन्दी,उर्दू, एवं ब्रज भाषा में मिलते हैं। इसमें वीर,श्रृंगार, और शान्त रस की प्रधानता होती हैं।यह अधिकतर चारताल, तीव्रा,ब्रह्मताल, सूलताल इत्यादि तालों में गाये जाते हैं। जोरदार गायकी होने के कारण इसके साथ पखावज वाद्य की संगति होती हैं। ध्रुपद में सर्वप्रथम  नोमतोम का आलाप किया जाता है।ध्रुपद पूर्ण रूप से गमक मींड़ युक्त होता हैं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0" name="Content Placeholder 2"/>
          <p:cNvSpPr>
            <a:spLocks noGrp="1"/>
          </p:cNvSpPr>
          <p:nvPr>
            <p:ph idx="1"/>
          </p:nvPr>
        </p:nvSpPr>
        <p:spPr>
          <a:xfrm>
            <a:off x="695325" y="625077"/>
            <a:ext cx="10515600" cy="5947173"/>
          </a:xfrm>
        </p:spPr>
        <p:txBody>
          <a:bodyPr/>
          <a:p>
            <a:pPr indent="0" marL="0">
              <a:buNone/>
            </a:pPr>
            <a:r>
              <a:rPr lang="en-IN"/>
              <a:t>ध्रुपद में चार भाग स्थायी,अन्तरा,संचारी, और आभोग होते हैं। ध्रुपद में ख्याल गायकी की तरह तानों का प्रयोग नहीं होता हैं।उसमें विभिन्न लयकारियाँ दिखाने के बाद उपज अथवा बोल बाँट करते हैं।कुछ शब्द या एक खण्ड के पूरे शब्द लेकर उन्हें विविध प्रकार से गाया जाता है।</a:t>
            </a:r>
          </a:p>
          <a:p>
            <a:pPr indent="0" marL="0">
              <a:buNone/>
            </a:pPr>
            <a:r>
              <a:rPr lang="en-IN"/>
              <a:t>    ध्रुपद की चार बानियाँ एवं उनके प्रधान लक्षण – ध्रुपद गायकी का सम्बन्ध इसकी चार बानियों से हैं।संगीत सम्राट् तानसेन के ध्रुव पद में इन चारों बानियों एवं उनके तुलनात्मक स्थान का स्पष्ट संकेत हैं- </a:t>
            </a:r>
          </a:p>
          <a:p>
            <a:pPr algn="ctr" indent="0" marL="0">
              <a:buNone/>
            </a:pPr>
            <a:r>
              <a:rPr lang="en-IN"/>
              <a:t>“राजा गुबरहार फौजदार खण्डहार</a:t>
            </a:r>
          </a:p>
          <a:p>
            <a:pPr algn="ctr" indent="0" marL="0">
              <a:buNone/>
            </a:pPr>
            <a:r>
              <a:rPr lang="en-IN"/>
              <a:t>दीवान डागुर बख्शी नौहार”</a:t>
            </a:r>
          </a:p>
          <a:p>
            <a:pPr indent="0" marL="0">
              <a:buNone/>
            </a:pPr>
            <a:r>
              <a:rPr lang="en-IN"/>
              <a:t>    इसके लक्षणों के सम्बन्ध में एक दोहा इस प्रकार हैं-</a:t>
            </a:r>
          </a:p>
          <a:p>
            <a:pPr algn="ctr" indent="0" marL="0">
              <a:buNone/>
            </a:pPr>
            <a:r>
              <a:rPr lang="en-IN"/>
              <a:t>जोर जोर से खण्डहार बोले </a:t>
            </a:r>
          </a:p>
          <a:p>
            <a:pPr algn="ctr" indent="0" marL="0">
              <a:buNone/>
            </a:pPr>
            <a:r>
              <a:rPr lang="en-IN"/>
              <a:t>मधुर बोल को नौहार लेवैं </a:t>
            </a:r>
          </a:p>
          <a:p>
            <a:pPr algn="ctr" indent="0" marL="0">
              <a:buNone/>
            </a:pPr>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1" name="Content Placeholder 2"/>
          <p:cNvSpPr>
            <a:spLocks noGrp="1"/>
          </p:cNvSpPr>
          <p:nvPr>
            <p:ph idx="1"/>
          </p:nvPr>
        </p:nvSpPr>
        <p:spPr>
          <a:xfrm>
            <a:off x="838200" y="339328"/>
            <a:ext cx="10515600" cy="5837635"/>
          </a:xfrm>
        </p:spPr>
        <p:txBody>
          <a:bodyPr>
            <a:normAutofit fontScale="92857" lnSpcReduction="10000"/>
          </a:bodyPr>
          <a:p>
            <a:pPr algn="ctr" indent="0" marL="0">
              <a:buNone/>
            </a:pPr>
            <a:r>
              <a:rPr lang="en-IN"/>
              <a:t>साँस बड़ी है गौहार की</a:t>
            </a:r>
          </a:p>
          <a:p>
            <a:pPr algn="ctr" indent="0" marL="0">
              <a:buNone/>
            </a:pPr>
            <a:r>
              <a:rPr lang="en-IN"/>
              <a:t>आलाप चारी है डागुर की।।</a:t>
            </a:r>
          </a:p>
          <a:p>
            <a:pPr indent="-514350" marL="514350">
              <a:buFont typeface="+mj-lt"/>
              <a:buAutoNum type="arabicPeriod"/>
            </a:pPr>
            <a:r>
              <a:rPr b="1" lang="en-IN"/>
              <a:t>गोबरहार वाणीः- </a:t>
            </a:r>
            <a:r>
              <a:rPr lang="en-IN"/>
              <a:t>इसका प्रधान लक्षण प्रसाद गुण हैं।यह शाँत रसोद्दीपक है और इसकी गति धीर हैं।स्पष्टता इस वाणी कि प्रधान लक्षण हैं।</a:t>
            </a:r>
          </a:p>
          <a:p>
            <a:pPr indent="-514350" marL="514350">
              <a:buFont typeface="+mj-lt"/>
              <a:buAutoNum type="arabicPeriod"/>
            </a:pPr>
            <a:r>
              <a:rPr b="1" lang="en-IN"/>
              <a:t>खण्डहार वाणीः- </a:t>
            </a:r>
            <a:r>
              <a:rPr lang="en-IN"/>
              <a:t>वैचित्र्य और ऐश्वर्य प्रकाश खण्डहार वाणी की विशेषताएँ हैं,यह तीव्र रसोद्दीपक है।गोबरहार वाणी की अपेक्षा इसमें वेग और तरंग अधिक होता हैं, किन्तु इसकी गति अति विलम्बित नहीं होती। इस वाणी में स्वर के भिन्न भिन्न टुकडे़ करके गाते हैं।</a:t>
            </a:r>
          </a:p>
          <a:p>
            <a:pPr indent="-514350" marL="514350">
              <a:buFont typeface="+mj-lt"/>
              <a:buAutoNum type="arabicPeriod"/>
            </a:pPr>
            <a:r>
              <a:rPr b="1" lang="en-IN"/>
              <a:t>डागुर वाणीः-  </a:t>
            </a:r>
            <a:r>
              <a:rPr lang="en-IN"/>
              <a:t>इसका प्रधान गुण है सरलता,और लालित्य । इसकी गति सहज व सरल है। इसमें स्वरों का टेढा़ और विचित्र काम दिखाया जाता हैं।</a:t>
            </a:r>
          </a:p>
          <a:p>
            <a:pPr indent="-514350" marL="514350">
              <a:buFont typeface="+mj-lt"/>
              <a:buAutoNum type="arabicPeriod"/>
            </a:pPr>
            <a:r>
              <a:rPr b="1" lang="en-IN"/>
              <a:t>नौहार वाणीः-  </a:t>
            </a:r>
            <a:r>
              <a:rPr lang="en-IN"/>
              <a:t>एक स्वर से दो तीन स्वरों का लंघन करके परवर्ती स्वर में पहुँचना इसका लक्षण हैं।सरलता और चपलता गुणों के कारण यह वाणी प्रचलित हैं। </a:t>
            </a:r>
          </a:p>
          <a:p>
            <a:pPr indent="0" marL="0">
              <a:buNone/>
            </a:pPr>
            <a:r>
              <a:rPr lang="en-IN"/>
              <a:t>          वर्तमान में ख्याल गायकी का प्रचार अधिक होने से ध्रुपद गायकी का प्रचार कम हो गया हैं।</a:t>
            </a:r>
            <a:endParaRPr b="1"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2" name="Title 1"/>
          <p:cNvSpPr>
            <a:spLocks noGrp="1"/>
          </p:cNvSpPr>
          <p:nvPr>
            <p:ph type="title"/>
          </p:nvPr>
        </p:nvSpPr>
        <p:spPr>
          <a:xfrm>
            <a:off x="838200" y="365125"/>
            <a:ext cx="10515600" cy="956469"/>
          </a:xfrm>
        </p:spPr>
        <p:txBody>
          <a:bodyPr>
            <a:normAutofit/>
          </a:bodyPr>
          <a:p>
            <a:pPr algn="ctr"/>
            <a:r>
              <a:rPr sz="5400" lang="en-IN" u="sng"/>
              <a:t>“धमार”</a:t>
            </a:r>
            <a:endParaRPr sz="5400" lang="en-US" u="sng"/>
          </a:p>
        </p:txBody>
      </p:sp>
      <p:sp>
        <p:nvSpPr>
          <p:cNvPr id="1048603" name="Content Placeholder 2"/>
          <p:cNvSpPr>
            <a:spLocks noGrp="1"/>
          </p:cNvSpPr>
          <p:nvPr>
            <p:ph idx="1"/>
          </p:nvPr>
        </p:nvSpPr>
        <p:spPr>
          <a:xfrm>
            <a:off x="838200" y="1321594"/>
            <a:ext cx="10515600" cy="5125640"/>
          </a:xfrm>
        </p:spPr>
        <p:txBody>
          <a:bodyPr>
            <a:normAutofit fontScale="96429" lnSpcReduction="20000"/>
          </a:bodyPr>
          <a:p>
            <a:pPr indent="0" marL="0">
              <a:buNone/>
            </a:pPr>
            <a:r>
              <a:rPr lang="en-IN"/>
              <a:t> ध्रुपद शैली में गाए जाने वाले धमार ताल में होरी के पद को धमार कहते हैं। इसमें प्रायः होली का वर्णन मिलता है।होली के अवसर पर अबीर गुलाल रंग से भीगी चुनरियों का रंगारंग वर्णन इसमें होता हैं। कन्हैया और गोपियों के होली खेलने का चित्रण धमारों की विशेषता होती हैं। इसी विषय वस्तु को लेकर होरी नामक अन्य गीतों का भी प्रचलन है। जो दीपचन्दी तथा त्रिताल में गाये जाते हैं। परन्तु कुछ धमार के पद ऐसे भी है, जिसमें प्रत्यक्ष रूप में होरी का वर्णन नहीं लेकिन धमार ताल में गाया जाता हैं।</a:t>
            </a:r>
          </a:p>
          <a:p>
            <a:pPr indent="0" marL="0">
              <a:buNone/>
            </a:pPr>
            <a:r>
              <a:rPr lang="en-IN"/>
              <a:t> उदाहरणार्थः- </a:t>
            </a:r>
            <a:r>
              <a:rPr lang="en-IN" u="sng"/>
              <a:t>स्थाई- </a:t>
            </a:r>
            <a:r>
              <a:rPr lang="en-IN"/>
              <a:t>नार चली आवत ,झुकत झुमत अलबेली ।</a:t>
            </a:r>
          </a:p>
          <a:p>
            <a:pPr indent="0" marL="0">
              <a:buNone/>
            </a:pPr>
            <a:r>
              <a:rPr lang="en-IN"/>
              <a:t>                    </a:t>
            </a:r>
            <a:r>
              <a:rPr lang="en-IN" u="sng"/>
              <a:t> अन्तरा- </a:t>
            </a:r>
            <a:r>
              <a:rPr lang="en-IN"/>
              <a:t>अपने बराबर समझो नि काहू को संग लिए सहेली ।।</a:t>
            </a:r>
          </a:p>
          <a:p>
            <a:pPr indent="0" marL="0">
              <a:buNone/>
            </a:pPr>
            <a:r>
              <a:rPr lang="en-IN"/>
              <a:t>      इसकी गायन शैली ध्रुपद के ही समान होती हैं, परन्तु इसमें ध्रुपद जैसी विविधता एवं अनेकरूपता नहीं रहती। इसमें ख्याल गायन की तरह तानें नहीं होती बल्कि दुगुन,चौगुन इत्यादी लयकारियाँ दिखाई जाती हैं । धमार गायकी धमार नामक ताल के साथ गायी जाती हैं, इसके साथ भी पखावज वाद्य या मृदंग वाद्य की संगत होती हैं। </a:t>
            </a:r>
            <a:endParaRPr lang="en-IN" u="sn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4" name="Content Placeholder 2"/>
          <p:cNvSpPr>
            <a:spLocks noGrp="1"/>
          </p:cNvSpPr>
          <p:nvPr>
            <p:ph idx="1"/>
          </p:nvPr>
        </p:nvSpPr>
        <p:spPr>
          <a:xfrm>
            <a:off x="838200" y="571499"/>
            <a:ext cx="10515600" cy="5605463"/>
          </a:xfrm>
        </p:spPr>
        <p:txBody>
          <a:bodyPr/>
          <a:p>
            <a:pPr indent="0" marL="0">
              <a:buNone/>
            </a:pPr>
            <a:r>
              <a:rPr lang="en-IN"/>
              <a:t>धमार के प्रारम्भ में नोम तोम का विस्तृत आलाप किया जाता हैं।तथा खटके , कण, तान आदि का प्रयोग नहीं होता हैं।ध्रुपद की तरह धमार भी हिन्दी ,ब्रज ,.अवधि आदि भाषाओं में प्राप्त हैं।इसमें श्रृगांर और भक्ति रस प्रधान होते हैं।धमार भी ध्रुपद के समान टेढी़ मेढी़ क्लिष्ट लयकारियों में गाया जाता 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5" name="Title 1"/>
          <p:cNvSpPr>
            <a:spLocks noGrp="1"/>
          </p:cNvSpPr>
          <p:nvPr>
            <p:ph type="title"/>
          </p:nvPr>
        </p:nvSpPr>
        <p:spPr>
          <a:xfrm>
            <a:off x="838200" y="365125"/>
            <a:ext cx="10515600" cy="938609"/>
          </a:xfrm>
        </p:spPr>
        <p:txBody>
          <a:bodyPr/>
          <a:p>
            <a:pPr algn="ctr"/>
            <a:r>
              <a:rPr lang="en-IN" u="sng"/>
              <a:t>संगीत में काकु</a:t>
            </a:r>
            <a:endParaRPr lang="en-US" u="sng"/>
          </a:p>
        </p:txBody>
      </p:sp>
      <p:sp>
        <p:nvSpPr>
          <p:cNvPr id="1048606" name="Content Placeholder 2"/>
          <p:cNvSpPr>
            <a:spLocks noGrp="1"/>
          </p:cNvSpPr>
          <p:nvPr>
            <p:ph idx="1"/>
          </p:nvPr>
        </p:nvSpPr>
        <p:spPr>
          <a:xfrm>
            <a:off x="838200" y="1458516"/>
            <a:ext cx="10515600" cy="4863701"/>
          </a:xfrm>
        </p:spPr>
        <p:txBody>
          <a:bodyPr/>
          <a:p>
            <a:pPr indent="0" marL="0">
              <a:buNone/>
            </a:pPr>
            <a:r>
              <a:rPr lang="en-IN"/>
              <a:t>‘काकु’ शब्द हमें नाट्यशास्त्र से मिलता है। काकु प्रयोग निट्य के अभिनय के चार प्रकारो में से वाचिक अभिनय में बताया गया हैं। नाट्य में जो कुछ बोला जाता है, उसे पाठ्य कहते हैं और उसी पाठ्य के अन्तर्गत काकु प्रयोग का विधान भरत मुनि ने किया है। ‘काकु’प्रयोग गत वैशिष्टय है,वस्तुगत नहीं। काकु स्वर लयाश्रित होती है। पाठ्य के जिन छः गुणों के अन्तर्गत काकु को एक गुण के रूप में कहा है, वही उन सभी गुणों को व्यापक रूप से भरतमुनि ने काकु – विधान भी कह दिया है। पाठ्य के छः गुणों में वर्णित षड्लंकार तथा षट् अंग संगीतकारो के लिए विशेष महत्वपूर्ण हैं।उक्त छः अलंकार तथा अंगो में मुख्यतः स्वरों के लिए उच्च – नीच स्थान, द्रुत-विलम्बित लय, विराम-अविराम, पूर्ण विराम, भराव, संकोच तथा उतार –चढ़ाव आदि को काकु प्रयोग के विस्तृत अर्थ में लिया गया है।उपर्युक्त काकु से संबंधित सभी प्रयोगों का संगीत में सर्वथा प्राचुर्य होता है।</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7" name="Content Placeholder 2"/>
          <p:cNvSpPr>
            <a:spLocks noGrp="1"/>
          </p:cNvSpPr>
          <p:nvPr>
            <p:ph idx="1"/>
          </p:nvPr>
        </p:nvSpPr>
        <p:spPr>
          <a:xfrm>
            <a:off x="838200" y="517922"/>
            <a:ext cx="10515600" cy="5659041"/>
          </a:xfrm>
        </p:spPr>
        <p:txBody>
          <a:bodyPr/>
          <a:p>
            <a:pPr indent="0" marL="0">
              <a:buNone/>
            </a:pPr>
            <a:r>
              <a:rPr lang="en-IN"/>
              <a:t>‘अमरकोष’ के अनुसार ‘काकु’ ध्वनि के उस विकार को कहते हैं जिसके द्वारा किसी भाव की अभिव्यक्ति हो। ‘काकु’ प्रयोग एक प्रयोग के रूप में दूसरे व्यक्ति से पूछा- काम हो गया? दूसरे ने उत्तर दिया –काम हो गया। कोई भी समझ सकता है,कि प्रश्न कर्ता और उत्तर दाता अपने उन समान शब्दों को किस प्रकार बोले होगें। इसी को कहते है ‘काकु’ प्रयोग। </a:t>
            </a:r>
          </a:p>
          <a:p>
            <a:pPr indent="0" marL="0">
              <a:buNone/>
            </a:pPr>
            <a:r>
              <a:rPr lang="en-IN"/>
              <a:t>            प्रसिद्ध गायनाचार्य गुरूवर्थ पं. ओंकारनाथ ठाकुर जी सन्त सूरदास जी का लोकप्रिय पद ‘मैया मोरी में नहीं माखन खायो’ गाते थे, तो मैया शब्द में वे विभिन्न काकुओं का प्रयोग करते थे, जिसमें कहीं माता के प्रति विनम्रता होती थी तो कभी करूणा तो कभी उससे वेदना प्रकट होती थी।यह काकु का ही चमत्कार था। </a:t>
            </a:r>
          </a:p>
          <a:p>
            <a:pPr indent="0" marL="0">
              <a:buNone/>
            </a:pPr>
            <a:r>
              <a:rPr lang="en-IN"/>
              <a:t> संगीत के सुप्रसिद्ध ग्रन्थ ‘संगीत रत्नाकर’ में भी काकु का उल्लेख मिलता है। शार्ङ्गदेव  जी ने संगीत में संभावित काकु प्रयोग को बताते हुए स्वर ,राग, अन्य राग, देश , क्षेत्र तथा यन्त्र काकु का वर्णन किया है। संगीत में हमारे प्रस्तुतिकरण का मुख्य विषय होता है राग सांगीतिक काकु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परिभाषिक शब्दावली </dc:title>
  <dcterms:created xsi:type="dcterms:W3CDTF">2020-04-11T15:49:03Z</dcterms:created>
  <dcterms:modified xsi:type="dcterms:W3CDTF">2020-04-11T15:49:03Z</dcterms:modified>
</cp:coreProperties>
</file>